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handoutMasterIdLst>
    <p:handoutMasterId r:id="rId21"/>
  </p:handoutMasterIdLst>
  <p:sldIdLst>
    <p:sldId id="256" r:id="rId2"/>
    <p:sldId id="305" r:id="rId3"/>
    <p:sldId id="260" r:id="rId4"/>
    <p:sldId id="312" r:id="rId5"/>
    <p:sldId id="319" r:id="rId6"/>
    <p:sldId id="259" r:id="rId7"/>
    <p:sldId id="317" r:id="rId8"/>
    <p:sldId id="313" r:id="rId9"/>
    <p:sldId id="306" r:id="rId10"/>
    <p:sldId id="307" r:id="rId11"/>
    <p:sldId id="309" r:id="rId12"/>
    <p:sldId id="314" r:id="rId13"/>
    <p:sldId id="310" r:id="rId14"/>
    <p:sldId id="315" r:id="rId15"/>
    <p:sldId id="311" r:id="rId16"/>
    <p:sldId id="316" r:id="rId17"/>
    <p:sldId id="274" r:id="rId18"/>
    <p:sldId id="318" r:id="rId19"/>
  </p:sldIdLst>
  <p:sldSz cx="9144000" cy="5143500" type="screen16x9"/>
  <p:notesSz cx="6858000" cy="9144000"/>
  <p:embeddedFontLst>
    <p:embeddedFont>
      <p:font typeface="Bebas Neue" panose="020B0606020202050201" pitchFamily="34" charset="0"/>
      <p:regular r:id="rId22"/>
    </p:embeddedFont>
    <p:embeddedFont>
      <p:font typeface="Montserrat" panose="00000500000000000000" pitchFamily="2"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Segoe UI Historic" panose="020B0502040204020203" pitchFamily="3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69882" autoAdjust="0"/>
  </p:normalViewPr>
  <p:slideViewPr>
    <p:cSldViewPr snapToGrid="0">
      <p:cViewPr varScale="1">
        <p:scale>
          <a:sx n="80" d="100"/>
          <a:sy n="80" d="100"/>
        </p:scale>
        <p:origin x="94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09/07/2023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maintenant au </a:t>
            </a:r>
            <a:r>
              <a:rPr lang="fr-FR" dirty="0" err="1"/>
              <a:t>product</a:t>
            </a:r>
            <a:r>
              <a:rPr lang="fr-FR" dirty="0"/>
              <a:t> </a:t>
            </a:r>
            <a:r>
              <a:rPr lang="fr-FR" dirty="0" err="1"/>
              <a:t>backlog</a:t>
            </a:r>
            <a:r>
              <a:rPr lang="fr-FR" dirty="0"/>
              <a:t> qui nous va </a:t>
            </a:r>
            <a:r>
              <a:rPr lang="fr-FR" dirty="0" err="1"/>
              <a:t>garantire</a:t>
            </a:r>
            <a:r>
              <a:rPr lang="fr-FR" dirty="0"/>
              <a:t> </a:t>
            </a:r>
            <a:r>
              <a:rPr lang="fr-FR" dirty="0" err="1"/>
              <a:t>unse</a:t>
            </a:r>
            <a:r>
              <a:rPr lang="fr-FR" dirty="0"/>
              <a:t> structure de </a:t>
            </a:r>
            <a:r>
              <a:rPr lang="fr-FR" dirty="0" err="1"/>
              <a:t>developpement</a:t>
            </a:r>
            <a:r>
              <a:rPr lang="fr-FR" dirty="0"/>
              <a:t> bien </a:t>
            </a:r>
            <a:r>
              <a:rPr lang="fr-FR" dirty="0" err="1"/>
              <a:t>precise</a:t>
            </a:r>
            <a:r>
              <a:rPr lang="fr-FR" dirty="0"/>
              <a:t> et orienté </a:t>
            </a:r>
            <a:r>
              <a:rPr lang="fr-FR" dirty="0" err="1"/>
              <a:t>grace</a:t>
            </a:r>
            <a:r>
              <a:rPr lang="fr-FR"/>
              <a:t> aux </a:t>
            </a:r>
            <a:r>
              <a:rPr lang="fr-FR" dirty="0"/>
              <a:t>priorités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Les US contiennent des descriptions et centrées sur les utilisateurs des fonctionnalités que l'équipe de développement doit mettre en œuvre.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critères*Le 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11.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3.emf"/><Relationship Id="rId4" Type="http://schemas.openxmlformats.org/officeDocument/2006/relationships/package" Target="../embeddings/Microsoft_Excel_Worksheet4.xlsx"/></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15</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6" name="Image 5">
            <a:extLst>
              <a:ext uri="{FF2B5EF4-FFF2-40B4-BE49-F238E27FC236}">
                <a16:creationId xmlns:a16="http://schemas.microsoft.com/office/drawing/2014/main" id="{58F2B83B-0371-E7B2-4222-28301738E429}"/>
              </a:ext>
            </a:extLst>
          </p:cNvPr>
          <p:cNvPicPr>
            <a:picLocks noChangeAspect="1"/>
          </p:cNvPicPr>
          <p:nvPr/>
        </p:nvPicPr>
        <p:blipFill rotWithShape="1">
          <a:blip r:embed="rId4"/>
          <a:srcRect b="65045"/>
          <a:stretch/>
        </p:blipFill>
        <p:spPr>
          <a:xfrm>
            <a:off x="568450" y="874496"/>
            <a:ext cx="7791193" cy="1183386"/>
          </a:xfrm>
          <a:prstGeom prst="rect">
            <a:avLst/>
          </a:prstGeom>
        </p:spPr>
      </p:pic>
      <p:pic>
        <p:nvPicPr>
          <p:cNvPr id="7" name="Image 6">
            <a:extLst>
              <a:ext uri="{FF2B5EF4-FFF2-40B4-BE49-F238E27FC236}">
                <a16:creationId xmlns:a16="http://schemas.microsoft.com/office/drawing/2014/main" id="{BA8591DA-4C9B-B0B7-31EF-EFF202FC716A}"/>
              </a:ext>
            </a:extLst>
          </p:cNvPr>
          <p:cNvPicPr>
            <a:picLocks noChangeAspect="1"/>
          </p:cNvPicPr>
          <p:nvPr/>
        </p:nvPicPr>
        <p:blipFill rotWithShape="1">
          <a:blip r:embed="rId5"/>
          <a:srcRect l="69394" b="64235"/>
          <a:stretch/>
        </p:blipFill>
        <p:spPr>
          <a:xfrm>
            <a:off x="1781779" y="3720364"/>
            <a:ext cx="5687260" cy="1423136"/>
          </a:xfrm>
          <a:prstGeom prst="rect">
            <a:avLst/>
          </a:prstGeom>
        </p:spPr>
      </p:pic>
      <p:pic>
        <p:nvPicPr>
          <p:cNvPr id="8" name="Image 7">
            <a:extLst>
              <a:ext uri="{FF2B5EF4-FFF2-40B4-BE49-F238E27FC236}">
                <a16:creationId xmlns:a16="http://schemas.microsoft.com/office/drawing/2014/main" id="{9B605621-DC78-A050-5B02-500865999B37}"/>
              </a:ext>
            </a:extLst>
          </p:cNvPr>
          <p:cNvPicPr>
            <a:picLocks noChangeAspect="1"/>
          </p:cNvPicPr>
          <p:nvPr/>
        </p:nvPicPr>
        <p:blipFill rotWithShape="1">
          <a:blip r:embed="rId5"/>
          <a:srcRect r="60970" b="64235"/>
          <a:stretch/>
        </p:blipFill>
        <p:spPr>
          <a:xfrm>
            <a:off x="876474" y="2177555"/>
            <a:ext cx="7175144" cy="1423135"/>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17</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9313EC0-5E73-77CB-FF46-B36B1216012C}"/>
              </a:ext>
            </a:extLst>
          </p:cNvPr>
          <p:cNvPicPr>
            <a:picLocks noChangeAspect="1"/>
          </p:cNvPicPr>
          <p:nvPr/>
        </p:nvPicPr>
        <p:blipFill>
          <a:blip r:embed="rId3"/>
          <a:stretch>
            <a:fillRect/>
          </a:stretch>
        </p:blipFill>
        <p:spPr>
          <a:xfrm>
            <a:off x="-32707" y="-60556"/>
            <a:ext cx="6712065" cy="5268397"/>
          </a:xfrm>
          <a:prstGeom prst="rect">
            <a:avLst/>
          </a:prstGeom>
        </p:spPr>
      </p:pic>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spTree>
    <p:extLst>
      <p:ext uri="{BB962C8B-B14F-4D97-AF65-F5344CB8AC3E}">
        <p14:creationId xmlns:p14="http://schemas.microsoft.com/office/powerpoint/2010/main" val="78422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0D957EB2-399E-CB84-8ABD-17259F8655C5}"/>
              </a:ext>
            </a:extLst>
          </p:cNvPr>
          <p:cNvPicPr>
            <a:picLocks noChangeAspect="1"/>
          </p:cNvPicPr>
          <p:nvPr/>
        </p:nvPicPr>
        <p:blipFill>
          <a:blip r:embed="rId4"/>
          <a:stretch>
            <a:fillRect/>
          </a:stretch>
        </p:blipFill>
        <p:spPr>
          <a:xfrm>
            <a:off x="-167762" y="-178904"/>
            <a:ext cx="6568562" cy="5512903"/>
          </a:xfrm>
          <a:prstGeom prst="rect">
            <a:avLst/>
          </a:prstGeom>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705817" y="1969650"/>
            <a:ext cx="2935500" cy="602100"/>
          </a:xfrm>
        </p:spPr>
        <p:txBody>
          <a:bodyPr/>
          <a:lstStyle/>
          <a:p>
            <a:r>
              <a:rPr lang="fr-FR" dirty="0"/>
              <a:t>Diagramme de classes</a:t>
            </a:r>
          </a:p>
        </p:txBody>
      </p:sp>
    </p:spTree>
    <p:extLst>
      <p:ext uri="{BB962C8B-B14F-4D97-AF65-F5344CB8AC3E}">
        <p14:creationId xmlns:p14="http://schemas.microsoft.com/office/powerpoint/2010/main" val="3763975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9</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1140</Words>
  <Application>Microsoft Office PowerPoint</Application>
  <PresentationFormat>Affichage à l'écran (16:9)</PresentationFormat>
  <Paragraphs>112</Paragraphs>
  <Slides>18</Slides>
  <Notes>18</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18</vt:i4>
      </vt:variant>
    </vt:vector>
  </HeadingPairs>
  <TitlesOfParts>
    <vt:vector size="26" baseType="lpstr">
      <vt:lpstr>Söhne</vt:lpstr>
      <vt:lpstr>Segoe UI Historic</vt:lpstr>
      <vt:lpstr>Arial</vt:lpstr>
      <vt:lpstr>Poppins</vt:lpstr>
      <vt:lpstr>Montserrat</vt:lpstr>
      <vt:lpstr>Bebas Neue</vt:lpstr>
      <vt:lpstr>SEO and SEM Company Profile by Slidesgo</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16</cp:revision>
  <dcterms:modified xsi:type="dcterms:W3CDTF">2023-07-09T21:36:51Z</dcterms:modified>
</cp:coreProperties>
</file>